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E41C4-8F40-416B-94B1-0DDE3BBE99D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8B837-824B-4716-83D1-000EE9235F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Dobro došli na čas srpskog jezika.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2060"/>
                </a:solidFill>
              </a:rPr>
              <a:t>I na današnjem času ćemo vežbati naučeno o subjektu i predikatu.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sr-Latn-RS" dirty="0" smtClean="0">
                <a:solidFill>
                  <a:srgbClr val="002060"/>
                </a:solidFill>
              </a:rPr>
              <a:t>Naslov</a:t>
            </a:r>
            <a:r>
              <a:rPr lang="sr-Latn-RS" dirty="0" smtClean="0"/>
              <a:t>: Vežbamo naučeno o subjektu i predikatu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U svesku zapisujete samo redni broj zadatka i rešenja.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r-Latn-RS" dirty="0" smtClean="0"/>
              <a:t>Na osnovu svake slike napiši po jednu rečenicu. Podvuci subjekat jednom linijom a predikat dvema linijama.</a:t>
            </a:r>
          </a:p>
          <a:p>
            <a:pPr marL="514350" indent="-514350">
              <a:buNone/>
            </a:pPr>
            <a:endParaRPr lang="sr-Latn-RS" dirty="0"/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vbjhfd8734233.jpg"/>
          <p:cNvPicPr/>
          <p:nvPr/>
        </p:nvPicPr>
        <p:blipFill>
          <a:blip r:embed="rId2" cstate="print"/>
          <a:srcRect l="7474" t="7855" r="18461"/>
          <a:stretch>
            <a:fillRect/>
          </a:stretch>
        </p:blipFill>
        <p:spPr>
          <a:xfrm>
            <a:off x="357158" y="1857364"/>
            <a:ext cx="1543050" cy="14392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krave-na-paši-370x290.jpg"/>
          <p:cNvPicPr/>
          <p:nvPr/>
        </p:nvPicPr>
        <p:blipFill>
          <a:blip r:embed="rId3"/>
          <a:srcRect l="7173" t="5914" r="16034" b="23118"/>
          <a:stretch>
            <a:fillRect/>
          </a:stretch>
        </p:blipFill>
        <p:spPr>
          <a:xfrm>
            <a:off x="285720" y="3357562"/>
            <a:ext cx="1643074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image7.png" descr="images.jpg"/>
          <p:cNvPicPr/>
          <p:nvPr/>
        </p:nvPicPr>
        <p:blipFill>
          <a:blip r:embed="rId4"/>
          <a:srcRect r="6738" b="6061"/>
          <a:stretch>
            <a:fillRect/>
          </a:stretch>
        </p:blipFill>
        <p:spPr>
          <a:xfrm>
            <a:off x="214282" y="4929198"/>
            <a:ext cx="1714512" cy="1771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cxnSp>
        <p:nvCxnSpPr>
          <p:cNvPr id="8" name="Straight Connector 7"/>
          <p:cNvCxnSpPr/>
          <p:nvPr/>
        </p:nvCxnSpPr>
        <p:spPr>
          <a:xfrm>
            <a:off x="2143108" y="3000372"/>
            <a:ext cx="55007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71736" y="4643446"/>
            <a:ext cx="55007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71736" y="6429396"/>
            <a:ext cx="55007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sr-Latn-RS" dirty="0"/>
              <a:t>2</a:t>
            </a:r>
            <a:r>
              <a:rPr lang="sr-Latn-RS" dirty="0" smtClean="0"/>
              <a:t>. U sledećim rečenicama podvuci subjekat i predikat.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Došla je jesen.</a:t>
            </a:r>
          </a:p>
          <a:p>
            <a:pPr>
              <a:buNone/>
            </a:pPr>
            <a:r>
              <a:rPr lang="sr-Latn-RS" dirty="0" smtClean="0"/>
              <a:t>Voće je sazrelo.</a:t>
            </a:r>
          </a:p>
          <a:p>
            <a:pPr>
              <a:buNone/>
            </a:pPr>
            <a:r>
              <a:rPr lang="sr-Latn-RS" dirty="0" smtClean="0"/>
              <a:t>Laste kreću na jug.</a:t>
            </a:r>
          </a:p>
          <a:p>
            <a:pPr>
              <a:buNone/>
            </a:pPr>
            <a:r>
              <a:rPr lang="sr-Latn-RS" dirty="0" smtClean="0"/>
              <a:t>Baka i mama prave zimnicu.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3. Od ponuđenih rečenica napravi nove rečenice koje će da sadrže samo subjekat i predikat.</a:t>
            </a:r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Vredni ljudi kose poraslu travu.</a:t>
            </a:r>
          </a:p>
          <a:p>
            <a:pPr>
              <a:buNone/>
            </a:pPr>
            <a:r>
              <a:rPr lang="sr-Latn-RS" dirty="0" smtClean="0">
                <a:solidFill>
                  <a:srgbClr val="FF0000"/>
                </a:solidFill>
              </a:rPr>
              <a:t>Ljudi kose.</a:t>
            </a:r>
          </a:p>
          <a:p>
            <a:pPr>
              <a:buNone/>
            </a:pPr>
            <a:endParaRPr lang="sr-Latn-RS" dirty="0" smtClean="0">
              <a:solidFill>
                <a:srgbClr val="FF0000"/>
              </a:solidFill>
            </a:endParaRPr>
          </a:p>
          <a:p>
            <a:r>
              <a:rPr lang="sr-Latn-RS" dirty="0" smtClean="0"/>
              <a:t> Marija igra košarku sa drugaricama.</a:t>
            </a:r>
          </a:p>
          <a:p>
            <a:r>
              <a:rPr lang="sr-Latn-RS" dirty="0"/>
              <a:t> </a:t>
            </a:r>
            <a:r>
              <a:rPr lang="sr-Latn-RS" dirty="0" smtClean="0"/>
              <a:t>Uporni đak rešava teške zadatke.</a:t>
            </a:r>
          </a:p>
          <a:p>
            <a:r>
              <a:rPr lang="sr-Latn-RS" dirty="0"/>
              <a:t> </a:t>
            </a:r>
            <a:r>
              <a:rPr lang="sr-Latn-RS" dirty="0" smtClean="0"/>
              <a:t>Prolećni povetarac duva.</a:t>
            </a:r>
          </a:p>
          <a:p>
            <a:pPr>
              <a:buNone/>
            </a:pPr>
            <a:endParaRPr lang="sr-Latn-R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71670" y="2643182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57488" y="2643182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57488" y="2571744"/>
            <a:ext cx="71438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ame 7"/>
          <p:cNvSpPr/>
          <p:nvPr/>
        </p:nvSpPr>
        <p:spPr>
          <a:xfrm>
            <a:off x="285720" y="2000240"/>
            <a:ext cx="5857916" cy="135732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sr-Latn-RS" dirty="0" smtClean="0"/>
              <a:t>Nadam se da ste savladali subjekat i predikat.</a:t>
            </a:r>
          </a:p>
          <a:p>
            <a:pPr>
              <a:buNone/>
            </a:pPr>
            <a:r>
              <a:rPr lang="sr-Latn-RS" dirty="0" smtClean="0"/>
              <a:t>Svakako ćemo ga obnoviti kada se vratimo u klupe.</a:t>
            </a:r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Latn-RS" dirty="0" smtClean="0"/>
              <a:t>Od sutra počinjemo sa pisanom latinicom.</a:t>
            </a:r>
          </a:p>
          <a:p>
            <a:pPr>
              <a:buNone/>
            </a:pPr>
            <a:r>
              <a:rPr lang="sr-Latn-RS" dirty="0" smtClean="0"/>
              <a:t>Zarežite svoje olovke, pripremite strpljenje i pojačajte urednost.</a:t>
            </a:r>
            <a:endParaRPr lang="en-US" dirty="0"/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86256"/>
            <a:ext cx="2743200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Dobro došli na čas srpskog jezika.</vt:lpstr>
      <vt:lpstr>I na današnjem času ćemo vežbati naučeno o subjektu i predikatu.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srpskog jezika.</dc:title>
  <dc:creator>User</dc:creator>
  <cp:lastModifiedBy>User</cp:lastModifiedBy>
  <cp:revision>3</cp:revision>
  <dcterms:created xsi:type="dcterms:W3CDTF">2020-04-08T12:54:19Z</dcterms:created>
  <dcterms:modified xsi:type="dcterms:W3CDTF">2020-04-08T13:21:05Z</dcterms:modified>
</cp:coreProperties>
</file>